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761" r:id="rId2"/>
    <p:sldId id="762" r:id="rId3"/>
    <p:sldId id="763" r:id="rId4"/>
    <p:sldId id="771" r:id="rId5"/>
    <p:sldId id="765" r:id="rId6"/>
    <p:sldId id="772" r:id="rId7"/>
    <p:sldId id="773" r:id="rId8"/>
    <p:sldId id="764" r:id="rId9"/>
    <p:sldId id="766" r:id="rId10"/>
    <p:sldId id="774" r:id="rId11"/>
    <p:sldId id="767" r:id="rId12"/>
    <p:sldId id="775" r:id="rId13"/>
    <p:sldId id="768" r:id="rId14"/>
    <p:sldId id="769" r:id="rId15"/>
    <p:sldId id="7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906"/>
    <a:srgbClr val="6B5104"/>
    <a:srgbClr val="FDECCF"/>
    <a:srgbClr val="FFD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3534"/>
  </p:normalViewPr>
  <p:slideViewPr>
    <p:cSldViewPr snapToGrid="0" snapToObjects="1">
      <p:cViewPr varScale="1">
        <p:scale>
          <a:sx n="95" d="100"/>
          <a:sy n="9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C183-A29E-3B44-B8AD-2FEF5ADECF3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9CE3-C605-9740-A739-26C1F8DA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CBDF-122F-4943-96D0-79DEABB0C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ABD6C-3DF9-A641-96FA-DB9B9ACB1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5255-ECA8-D04C-801D-FD87056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64B9-1839-6D45-BFEA-ECC0DC37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0576-6D1F-B741-9529-3CB52DA2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06CB-CF5E-9343-BD5A-30381979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C199F-2D7B-9446-AA41-071AF607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F52D-2AA7-C546-B081-ADA9A15B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279F-CC7F-4F4D-938D-F67AA117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1FBB-5AA8-494D-9CCB-3AA20A41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78DE5-FB28-CC4B-BBF1-5A9DDD531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05E5-3A78-494F-A310-8FB0E20B6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2F9F-1047-3C45-A1EF-B5733FD1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974D-A85F-334B-9565-978795FB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D2B3-1623-824B-9878-B07FD58E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880D-B1DC-C64E-BDFA-D3B4F0A9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39FE-FD96-CA49-9F4A-CE724132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EE72B-703B-0E49-8206-C5565267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CB1B-021A-EE48-9AED-EF33C807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002D-9345-084A-909B-840E351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AAA0-3BF7-6649-9127-41219711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6F3B6-CE47-2947-A906-6F9FE53D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E652-F713-2A48-AF6C-A84DB5C5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85BC2-FBA5-134F-A1AF-2D87839A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D06B-EFFA-6E46-88B8-201DFF40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3070-24A3-1749-945A-8DE67273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FBC1-08D0-5045-B278-9AF2A3E4E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FDC58-DC70-DE44-B0C2-7EAA2079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AAD64-571D-A744-8163-D9526391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0F4E3-B1B5-4945-A1C8-A0087364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0AC79-5964-E345-A591-B6082373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10E-9E0D-A740-8ACC-199FA34A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267E8-757F-F947-B031-33FDE1BA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D87B7-43E0-174A-94CA-0C47CB43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DB1DB-D526-DE43-8829-938CA151D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CBBFE-2634-E240-8F55-D4E201D8B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45A5-4A3F-BC44-9530-E75E0BAB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097E2-43DC-5A46-AC75-40C7CCD6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78978-BC2C-4641-B659-E06A684F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E074-1CE1-9344-92E0-293229FA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48DD-6F3A-AB49-9888-5C76BCED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2E12D-7577-A44B-A959-D307FEC7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7F857-8881-4A40-B176-2F4AB7BC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AA037-7045-384B-B631-14C99EE8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15548-6F27-C64F-BD40-B48C033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1476-6672-2F42-8B90-482D45CF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14D3-20DB-9A4E-92DE-F6386695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407B-31CE-D849-8288-6C72464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23596-D910-9B4E-89FE-4D4EB3A96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CC29-8E29-314C-A877-7EA8373B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55140-42EE-8F4F-8202-72F362BE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EB900-D80C-E746-93B7-5EC308C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FD6D-EF6A-9D42-BDD0-BC0B50E1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59E2A-D51B-B946-97AB-FD87E7B2C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B755A-829E-1B48-8000-93B27E350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8B2EF-015B-4C4B-98C4-23546BC1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3F8AD-10B7-DC40-AE16-ED46EB1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EBF2A-3332-2A43-915A-388D3108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F87E5-B4B6-D045-A4F6-58968177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612F-00C5-4B4C-B174-DAAF65EC0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7E66-3AD5-4C47-AA25-C3CB09824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6547-8840-4548-9C0B-8FD0C8DCB41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9102F-A0EA-A440-AC81-DA5A7518F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89F8-01B6-4D4A-8369-FBDEAC283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364B-D994-F04E-A5BA-FBCDBBBDF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E8BD-7162-034A-9958-85F4BF6F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3A00D-C173-D649-BE83-119184AD62F1}"/>
              </a:ext>
            </a:extLst>
          </p:cNvPr>
          <p:cNvSpPr txBox="1"/>
          <p:nvPr/>
        </p:nvSpPr>
        <p:spPr>
          <a:xfrm>
            <a:off x="688400" y="753535"/>
            <a:ext cx="10058400" cy="38472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r>
              <a:rPr lang="en-AU" sz="44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44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   Waitangi Day, 2019</a:t>
            </a:r>
          </a:p>
          <a:p>
            <a:r>
              <a:rPr lang="en-AU" sz="4400" dirty="0">
                <a:solidFill>
                  <a:srgbClr val="4B3906"/>
                </a:solidFill>
                <a:latin typeface="Century Gothic" panose="020B0502020202020204" pitchFamily="34" charset="0"/>
              </a:rPr>
              <a:t>  </a:t>
            </a:r>
            <a:endParaRPr lang="en-SG" sz="44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endParaRPr lang="en-SG" sz="4800" dirty="0">
              <a:solidFill>
                <a:srgbClr val="4B390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21957-B161-094F-9356-BDCD2A40F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940" y="5488239"/>
            <a:ext cx="2136913" cy="556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5391E-937A-7E49-AA80-A82ADAAF1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C5AF3-7CFB-514C-B79D-F6B39BAB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55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597F87-3A68-3941-A24C-3EC0550A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87155" y="933517"/>
            <a:ext cx="1127724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#2. The Treaty with the Gibeonites 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2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2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The agreement was binding even though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</a:t>
            </a: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i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) David had no part in,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(ii) It was made many generations earlier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(iii) It was made under a context of deceit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2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1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What then of </a:t>
            </a: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– where there was no deceit?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05A55-25EA-764C-A0D9-D03290BD185C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A06F0-BE00-4F46-98FF-6B98B509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FF153-0792-2F4A-B701-8E952369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4262F-FA1B-8841-976B-758E1CAF2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25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C3E960-5BCB-3444-9863-B73EF693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66708" y="952367"/>
            <a:ext cx="11058584" cy="27084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#3: The Treaty of Jesus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History started with a relational contract between God and humanity – which we broke.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We are all a part of this.</a:t>
            </a:r>
            <a:endParaRPr lang="en-SG" sz="32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1E31D-ECE7-764A-A768-2A0FD3D99B65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8F391-768B-9A47-9D70-3FB9D184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22495-D49A-2B4F-9974-6547EF47A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0A7E9E-C6EF-D24B-AF30-B4D9F8A5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86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C3E960-5BCB-3444-9863-B73EF693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66708" y="963425"/>
            <a:ext cx="11058584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#3: The Treaty of Jesus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History started with a relational contract between God and humanity – which we broke.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We are all a part of this.</a:t>
            </a:r>
            <a:endParaRPr lang="en-SG" sz="32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So God created another contract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Signed in his own name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2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Signed with his blood!</a:t>
            </a:r>
            <a:endParaRPr lang="en-SG" sz="3200" b="1" i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2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7B8E2-170C-5342-9F3C-837D25BC8FBA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AE311-AB61-8E49-9A83-87E1ED3A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2CFE67-C5AD-3C45-8DD3-8ED4C85C7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4B72C5-D365-0744-93A3-F4C96784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28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99372E-FAEE-8945-8538-477323B5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73724" y="920310"/>
            <a:ext cx="10641139" cy="33855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36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40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If turning our backs on </a:t>
            </a:r>
            <a:r>
              <a:rPr lang="en-AU" sz="4000" b="1" i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0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000" b="1" i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0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 is considered bad…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endParaRPr lang="en-SG" sz="11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AU" sz="4000" b="1" i="1" dirty="0">
                <a:solidFill>
                  <a:srgbClr val="4B3906"/>
                </a:solidFill>
                <a:latin typeface="Century Gothic" panose="020B0502020202020204" pitchFamily="34" charset="0"/>
              </a:rPr>
              <a:t>…how bad might turning of our backs on our Creator God be?</a:t>
            </a:r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FEBBC-2D3F-3148-A52D-FF8AAF4E2E54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27B22-703F-1642-B3C9-5726559D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DDE1BE-63EA-1D48-96D9-00803530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F37E2A-CE4A-0A49-8BD2-B379F42B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99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2CA4E2-505A-254A-8B7A-E527F8B6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394786" y="841918"/>
            <a:ext cx="11402427" cy="35855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In conclusion</a:t>
            </a:r>
          </a:p>
          <a:p>
            <a:endParaRPr lang="en-AU" sz="1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For all that you might stand or advocate for…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endParaRPr lang="en-AU" sz="11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…where is God?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5F582-8B6E-014B-9BC4-87830048296D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4F9A-2E32-0F41-8861-97438555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24139-2A6D-F543-BB97-279F572CA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8DBD8-9178-7340-A0E6-F001B4CF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80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C0126-0E42-0B4B-87DC-60B2087D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417515" y="832429"/>
            <a:ext cx="11356970" cy="56630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In conclusion</a:t>
            </a:r>
          </a:p>
          <a:p>
            <a:endParaRPr lang="en-AU" sz="1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For all that you might stand or advocate for…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endParaRPr lang="en-AU" sz="10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…where is God?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He revealed himself through Jesus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endParaRPr lang="en-AU" sz="8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4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…Do you know him?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40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endParaRPr lang="en-SG" sz="44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BD428-1300-5546-BB2C-517881C30A2C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550F2F-CCF7-AC49-A008-28B27FE7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AF8C6-83A9-474D-9880-6BEE9D320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D465FD-AB0B-C54B-9853-3E6A61D6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B5241E-52A3-6E41-AFCD-C3AE301C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028B5-0D86-E74E-B452-33E9FC36414E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6DF68-5605-5C4A-A100-328805FF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14" y="683387"/>
            <a:ext cx="3938380" cy="5502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D5259-73D1-A34D-B8CE-F3A39B6D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93CBB-B7C0-3343-BF80-81BC59CAB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7198F-DAB6-FC48-A938-EEEC6609E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01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B47579-39E4-D846-B3DD-C3D64EBB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EFE4A-D70F-7B4A-871D-0C960DB39EEA}"/>
              </a:ext>
            </a:extLst>
          </p:cNvPr>
          <p:cNvSpPr txBox="1"/>
          <p:nvPr/>
        </p:nvSpPr>
        <p:spPr>
          <a:xfrm>
            <a:off x="587155" y="952367"/>
            <a:ext cx="10058400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#1.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Our nation’s founding document  </a:t>
            </a: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(6 February, 1840)</a:t>
            </a:r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196B1-0384-4642-9103-B43748D4D2E1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A7B4B-ACC4-9E41-95B0-1F6DC402B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3F833-DE97-8E42-8B4C-9FA08C4C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B5267-77E3-3545-956F-10C58E31D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84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B47579-39E4-D846-B3DD-C3D64EBB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EFE4A-D70F-7B4A-871D-0C960DB39EEA}"/>
              </a:ext>
            </a:extLst>
          </p:cNvPr>
          <p:cNvSpPr txBox="1"/>
          <p:nvPr/>
        </p:nvSpPr>
        <p:spPr>
          <a:xfrm>
            <a:off x="587155" y="952367"/>
            <a:ext cx="10058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#1.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Our nation’s founding document  </a:t>
            </a: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(6 February, 1840)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A document for all New Zealanders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Tangata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Whenua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Tangata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89425-94DC-8943-B3D3-06D87610DF4F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05402-FE95-4949-A04D-E9FBA5A75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879DE-F474-8E49-92C7-69EAA4E3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AE51BF-539F-9640-8A89-DE479DABA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48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1C688F-2FFD-4C4D-91F9-53635420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87155" y="946929"/>
            <a:ext cx="10641139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#1.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Made in the names of the highest available authorities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Various Maori Rangatira 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123C9-DEDC-5047-A0F7-C6A2AA2E8BD1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144B1-58E2-DF44-94AF-891CF64A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8D590-7E16-764F-B67A-1F0794925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8F9A17-5C9A-0740-8ED9-31142BF7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79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1C688F-2FFD-4C4D-91F9-53635420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87155" y="952367"/>
            <a:ext cx="10641139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#1.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Made in the names of the highest available authorities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Various Maori Rangatira 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Hobson, as representative of the Queen </a:t>
            </a: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of England, as representative of God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3DF51-F4FC-9441-9C3A-FED5B5675E50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9169E-116A-2848-BDFD-A96CAB6F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397F2-32D4-ED45-A2B6-654C48C5D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02E1A8-9B55-2741-99BA-77B0D0910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71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1C688F-2FFD-4C4D-91F9-53635420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87155" y="952367"/>
            <a:ext cx="10641139" cy="5509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#1.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Te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</a:t>
            </a:r>
            <a:r>
              <a:rPr lang="en-AU" sz="48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Tiriti</a:t>
            </a:r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 o Waitangi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Made in the names of the highest available authorities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Various Maori Rangatira 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Hobson, as representative of the Queen </a:t>
            </a: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of England, as representative of God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…plus the affirmation of missionaries, </a:t>
            </a: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whom many Maori trusted.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AC090-9119-AE4E-B015-F8AA3DDD0B1B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E10D4-2218-5F48-A5F2-22361DA0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CF31F7-CF41-354F-8451-5AECA2C5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745309-65CA-C14D-90FA-B4986189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07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02BAB6-CE9E-004C-B20B-C33F2150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87155" y="920790"/>
            <a:ext cx="10641139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#2. The Treaty with the Gibeonites 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Part I: The Gibeonite deception </a:t>
            </a: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	(Joshua 9) 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SG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en-SG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Part I: The Gibeonite betrayal and restoration </a:t>
            </a:r>
          </a:p>
          <a:p>
            <a:r>
              <a:rPr lang="en-SG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		(2 Samuel 21)</a:t>
            </a:r>
            <a:endParaRPr lang="en-SG" sz="36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SG" sz="3600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4000" dirty="0">
              <a:solidFill>
                <a:srgbClr val="4B390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89697-DFDF-CC4F-AA8E-0FAC4359E0C4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1E779-E252-EF41-94F9-932B5E86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7E4A9-5AAC-4945-BEA4-871C9604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C5F02-BA30-3044-ABE6-9AB88DA9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32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597F87-3A68-3941-A24C-3EC0550A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AE3A9-9688-F54C-BC95-2CD205E9B4EB}"/>
              </a:ext>
            </a:extLst>
          </p:cNvPr>
          <p:cNvSpPr txBox="1"/>
          <p:nvPr/>
        </p:nvSpPr>
        <p:spPr>
          <a:xfrm>
            <a:off x="556876" y="930001"/>
            <a:ext cx="11277245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#2. The Treaty with the Gibeonites </a:t>
            </a:r>
            <a:endParaRPr lang="en-SG" sz="48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2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2000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3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The agreement was binding even though</a:t>
            </a:r>
            <a:endParaRPr lang="en-SG" sz="36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</a:t>
            </a:r>
            <a:r>
              <a:rPr lang="en-AU" sz="3200" b="1" dirty="0" err="1">
                <a:solidFill>
                  <a:srgbClr val="4B3906"/>
                </a:solidFill>
                <a:latin typeface="Century Gothic" panose="020B0502020202020204" pitchFamily="34" charset="0"/>
              </a:rPr>
              <a:t>i</a:t>
            </a:r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) David had no part in,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(ii) It was made many generations earlier 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(iii) It was made under a context of deceit</a:t>
            </a:r>
            <a:endParaRPr lang="en-SG" sz="3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  <a:p>
            <a:r>
              <a:rPr lang="en-AU" sz="20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 </a:t>
            </a:r>
            <a:endParaRPr lang="en-SG" sz="1200" b="1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37A53-186B-2943-A03E-9A69E5E25544}"/>
              </a:ext>
            </a:extLst>
          </p:cNvPr>
          <p:cNvSpPr txBox="1"/>
          <p:nvPr/>
        </p:nvSpPr>
        <p:spPr>
          <a:xfrm>
            <a:off x="8594236" y="4767997"/>
            <a:ext cx="33653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Three Treaties </a:t>
            </a:r>
          </a:p>
          <a:p>
            <a:pPr algn="r"/>
            <a:r>
              <a:rPr lang="en-AU" sz="1600" b="1" dirty="0">
                <a:solidFill>
                  <a:srgbClr val="4B3906"/>
                </a:solidFill>
                <a:latin typeface="Century Gothic" panose="020B0502020202020204" pitchFamily="34" charset="0"/>
              </a:rPr>
              <a:t>– broken and restored</a:t>
            </a:r>
            <a:endParaRPr lang="en-SG" sz="1600" dirty="0">
              <a:solidFill>
                <a:srgbClr val="4B39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27F39-D5BF-A148-B53D-61D553A48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8" y="5488239"/>
            <a:ext cx="2136913" cy="556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EB00E-4474-6F41-8F99-64AE6638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817"/>
            <a:ext cx="12192000" cy="7828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4966B-3221-E44E-B1E5-0ED1421B1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21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203</Words>
  <Application>Microsoft Macintosh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Dave Mann - Shining Lights Trust</cp:lastModifiedBy>
  <cp:revision>26</cp:revision>
  <dcterms:created xsi:type="dcterms:W3CDTF">2018-09-26T23:14:59Z</dcterms:created>
  <dcterms:modified xsi:type="dcterms:W3CDTF">2019-01-16T04:07:41Z</dcterms:modified>
</cp:coreProperties>
</file>