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1" r:id="rId4"/>
    <p:sldId id="257" r:id="rId5"/>
    <p:sldId id="268" r:id="rId6"/>
    <p:sldId id="260" r:id="rId7"/>
    <p:sldId id="262" r:id="rId8"/>
    <p:sldId id="273" r:id="rId9"/>
    <p:sldId id="263" r:id="rId10"/>
    <p:sldId id="267" r:id="rId11"/>
    <p:sldId id="271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5472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79" autoAdjust="0"/>
    <p:restoredTop sz="94660"/>
  </p:normalViewPr>
  <p:slideViewPr>
    <p:cSldViewPr snapToGrid="0">
      <p:cViewPr varScale="1">
        <p:scale>
          <a:sx n="86" d="100"/>
          <a:sy n="86" d="100"/>
        </p:scale>
        <p:origin x="248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B027-5F93-402E-90AA-FD50856CB500}" type="datetimeFigureOut">
              <a:rPr lang="en-ZA" smtClean="0"/>
              <a:t>2023/11/07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A36BD-DD61-4C2E-9BEF-26E8A7513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9648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B027-5F93-402E-90AA-FD50856CB500}" type="datetimeFigureOut">
              <a:rPr lang="en-ZA" smtClean="0"/>
              <a:t>2023/11/07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A36BD-DD61-4C2E-9BEF-26E8A7513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03776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B027-5F93-402E-90AA-FD50856CB500}" type="datetimeFigureOut">
              <a:rPr lang="en-ZA" smtClean="0"/>
              <a:t>2023/11/07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A36BD-DD61-4C2E-9BEF-26E8A7513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5360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B027-5F93-402E-90AA-FD50856CB500}" type="datetimeFigureOut">
              <a:rPr lang="en-ZA" smtClean="0"/>
              <a:t>2023/11/07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A36BD-DD61-4C2E-9BEF-26E8A7513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13137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B027-5F93-402E-90AA-FD50856CB500}" type="datetimeFigureOut">
              <a:rPr lang="en-ZA" smtClean="0"/>
              <a:t>2023/11/07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A36BD-DD61-4C2E-9BEF-26E8A7513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20404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B027-5F93-402E-90AA-FD50856CB500}" type="datetimeFigureOut">
              <a:rPr lang="en-ZA" smtClean="0"/>
              <a:t>2023/11/07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A36BD-DD61-4C2E-9BEF-26E8A7513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24275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B027-5F93-402E-90AA-FD50856CB500}" type="datetimeFigureOut">
              <a:rPr lang="en-ZA" smtClean="0"/>
              <a:t>2023/11/07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A36BD-DD61-4C2E-9BEF-26E8A7513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51839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B027-5F93-402E-90AA-FD50856CB500}" type="datetimeFigureOut">
              <a:rPr lang="en-ZA" smtClean="0"/>
              <a:t>2023/11/07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A36BD-DD61-4C2E-9BEF-26E8A7513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88074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B027-5F93-402E-90AA-FD50856CB500}" type="datetimeFigureOut">
              <a:rPr lang="en-ZA" smtClean="0"/>
              <a:t>2023/11/07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A36BD-DD61-4C2E-9BEF-26E8A7513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96173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B027-5F93-402E-90AA-FD50856CB500}" type="datetimeFigureOut">
              <a:rPr lang="en-ZA" smtClean="0"/>
              <a:t>2023/11/07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A36BD-DD61-4C2E-9BEF-26E8A7513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83923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B027-5F93-402E-90AA-FD50856CB500}" type="datetimeFigureOut">
              <a:rPr lang="en-ZA" smtClean="0"/>
              <a:t>2023/11/07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A36BD-DD61-4C2E-9BEF-26E8A7513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179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B027-5F93-402E-90AA-FD50856CB500}" type="datetimeFigureOut">
              <a:rPr lang="en-ZA" smtClean="0"/>
              <a:t>2023/11/07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A36BD-DD61-4C2E-9BEF-26E8A7513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5466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67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6031DF4F-0669-EF4F-9564-13E48C9BECE5}"/>
              </a:ext>
            </a:extLst>
          </p:cNvPr>
          <p:cNvSpPr txBox="1">
            <a:spLocks/>
          </p:cNvSpPr>
          <p:nvPr/>
        </p:nvSpPr>
        <p:spPr>
          <a:xfrm>
            <a:off x="1253227" y="1571065"/>
            <a:ext cx="4597446" cy="37158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3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Let’s return nativity scenes to Christmas.</a:t>
            </a:r>
          </a:p>
          <a:p>
            <a:endParaRPr lang="en-ZA" sz="1600" b="1" i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ZA" sz="1600" b="1" i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ts val="1800"/>
              </a:spcBef>
            </a:pPr>
            <a:r>
              <a:rPr lang="en-ZA" sz="6000" b="1" i="1" dirty="0">
                <a:solidFill>
                  <a:srgbClr val="DC54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Together</a:t>
            </a:r>
            <a:br>
              <a:rPr lang="en-ZA" sz="6000" b="1" i="1" dirty="0">
                <a:solidFill>
                  <a:srgbClr val="DC54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ZA" sz="6000" b="1" i="1" dirty="0">
                <a:solidFill>
                  <a:srgbClr val="DC54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we can!</a:t>
            </a:r>
          </a:p>
        </p:txBody>
      </p:sp>
    </p:spTree>
    <p:extLst>
      <p:ext uri="{BB962C8B-B14F-4D97-AF65-F5344CB8AC3E}">
        <p14:creationId xmlns:p14="http://schemas.microsoft.com/office/powerpoint/2010/main" val="181777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A09E8959-E7FF-9D4B-462D-2A69F16E11E4}"/>
              </a:ext>
            </a:extLst>
          </p:cNvPr>
          <p:cNvSpPr txBox="1">
            <a:spLocks/>
          </p:cNvSpPr>
          <p:nvPr/>
        </p:nvSpPr>
        <p:spPr>
          <a:xfrm>
            <a:off x="1854367" y="540313"/>
            <a:ext cx="8910891" cy="1049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Fresh ideas from around NZ</a:t>
            </a:r>
            <a:endParaRPr lang="en-ZA" sz="39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gingerbread house on a table&#10;&#10;Description automatically generated with medium confidence">
            <a:extLst>
              <a:ext uri="{FF2B5EF4-FFF2-40B4-BE49-F238E27FC236}">
                <a16:creationId xmlns:a16="http://schemas.microsoft.com/office/drawing/2014/main" id="{58D75C53-2D0E-A335-8954-EA1F7ACC4A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9" t="7237" r="5203" b="108"/>
          <a:stretch/>
        </p:blipFill>
        <p:spPr>
          <a:xfrm>
            <a:off x="1679174" y="1867964"/>
            <a:ext cx="1702970" cy="2475814"/>
          </a:xfrm>
          <a:prstGeom prst="rect">
            <a:avLst/>
          </a:prstGeom>
          <a:ln w="15875" cap="sq">
            <a:solidFill>
              <a:schemeClr val="bg1"/>
            </a:solidFill>
            <a:bevel/>
          </a:ln>
        </p:spPr>
      </p:pic>
      <p:pic>
        <p:nvPicPr>
          <p:cNvPr id="4" name="Picture 3" descr="A picture containing person, mammal&#10;&#10;Description automatically generated">
            <a:extLst>
              <a:ext uri="{FF2B5EF4-FFF2-40B4-BE49-F238E27FC236}">
                <a16:creationId xmlns:a16="http://schemas.microsoft.com/office/drawing/2014/main" id="{D56766A8-644A-1AAB-8350-454F3CA5A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218" y="3375212"/>
            <a:ext cx="2564555" cy="1707812"/>
          </a:xfrm>
          <a:prstGeom prst="rect">
            <a:avLst/>
          </a:prstGeom>
          <a:ln w="15875" cap="sq">
            <a:solidFill>
              <a:schemeClr val="bg1"/>
            </a:solidFill>
            <a:bevel/>
          </a:ln>
        </p:spPr>
      </p:pic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A0F06F24-FCF9-F51E-2D6E-8645D0E467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58" y="1309206"/>
            <a:ext cx="3220853" cy="1809949"/>
          </a:xfrm>
          <a:prstGeom prst="rect">
            <a:avLst/>
          </a:prstGeom>
          <a:ln w="15875" cap="sq">
            <a:solidFill>
              <a:schemeClr val="bg1"/>
            </a:solidFill>
            <a:bevel/>
          </a:ln>
        </p:spPr>
      </p:pic>
      <p:pic>
        <p:nvPicPr>
          <p:cNvPr id="6" name="Picture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3224AAEA-C918-2E68-C8E9-88EBEC2311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784" y="5024782"/>
            <a:ext cx="2194388" cy="1645791"/>
          </a:xfrm>
          <a:prstGeom prst="rect">
            <a:avLst/>
          </a:prstGeom>
          <a:ln w="15875" cap="sq">
            <a:solidFill>
              <a:schemeClr val="bg1"/>
            </a:solidFill>
            <a:beve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AE3566-A4E7-FEF3-1683-7C2855E049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477" y="4608518"/>
            <a:ext cx="1874479" cy="1694090"/>
          </a:xfrm>
          <a:prstGeom prst="rect">
            <a:avLst/>
          </a:prstGeom>
          <a:ln w="15875" cap="sq">
            <a:solidFill>
              <a:schemeClr val="bg1"/>
            </a:solidFill>
            <a:bevel/>
          </a:ln>
        </p:spPr>
      </p:pic>
      <p:pic>
        <p:nvPicPr>
          <p:cNvPr id="8" name="Picture 7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B2788543-AA2F-C04F-9312-866E95F3E1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672" y="3281535"/>
            <a:ext cx="2194388" cy="1645791"/>
          </a:xfrm>
          <a:prstGeom prst="rect">
            <a:avLst/>
          </a:prstGeom>
          <a:ln w="15875" cap="sq">
            <a:solidFill>
              <a:schemeClr val="bg1"/>
            </a:solidFill>
            <a:beve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7139E7-DA93-1CD1-FDDF-00E0B6C328E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351" r="308" b="9020"/>
          <a:stretch/>
        </p:blipFill>
        <p:spPr>
          <a:xfrm>
            <a:off x="3649465" y="3388659"/>
            <a:ext cx="1253698" cy="1366583"/>
          </a:xfrm>
          <a:prstGeom prst="rect">
            <a:avLst/>
          </a:prstGeom>
          <a:ln w="15875" cap="sq">
            <a:solidFill>
              <a:schemeClr val="bg1"/>
            </a:solidFill>
            <a:bevel/>
          </a:ln>
        </p:spPr>
      </p:pic>
      <p:pic>
        <p:nvPicPr>
          <p:cNvPr id="10" name="Picture 9" descr="A picture containing text, lit, plant, dark&#10;&#10;Description automatically generated">
            <a:extLst>
              <a:ext uri="{FF2B5EF4-FFF2-40B4-BE49-F238E27FC236}">
                <a16:creationId xmlns:a16="http://schemas.microsoft.com/office/drawing/2014/main" id="{965CABEA-AB26-14E0-50B4-CAB1137669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830" y="1333899"/>
            <a:ext cx="3220854" cy="1809046"/>
          </a:xfrm>
          <a:prstGeom prst="rect">
            <a:avLst/>
          </a:prstGeom>
          <a:ln w="15875" cap="sq">
            <a:solidFill>
              <a:schemeClr val="bg1"/>
            </a:solidFill>
            <a:bevel/>
          </a:ln>
        </p:spPr>
      </p:pic>
      <p:pic>
        <p:nvPicPr>
          <p:cNvPr id="11" name="Picture 10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77BEDD63-F507-76E4-908C-CBF938E7376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33"/>
          <a:stretch/>
        </p:blipFill>
        <p:spPr>
          <a:xfrm>
            <a:off x="6042212" y="5222423"/>
            <a:ext cx="4125199" cy="1395156"/>
          </a:xfrm>
          <a:prstGeom prst="rect">
            <a:avLst/>
          </a:prstGeom>
          <a:ln w="15875" cap="sq">
            <a:solidFill>
              <a:schemeClr val="bg1"/>
            </a:solidFill>
            <a:bevel/>
          </a:ln>
        </p:spPr>
      </p:pic>
    </p:spTree>
    <p:extLst>
      <p:ext uri="{BB962C8B-B14F-4D97-AF65-F5344CB8AC3E}">
        <p14:creationId xmlns:p14="http://schemas.microsoft.com/office/powerpoint/2010/main" val="349160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63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91989" y="1855299"/>
            <a:ext cx="5433670" cy="3390616"/>
          </a:xfrm>
        </p:spPr>
        <p:txBody>
          <a:bodyPr>
            <a:normAutofit/>
          </a:bodyPr>
          <a:lstStyle/>
          <a:p>
            <a:pPr marL="0" indent="0" algn="ctr">
              <a:lnSpc>
                <a:spcPts val="5000"/>
              </a:lnSpc>
              <a:buNone/>
            </a:pPr>
            <a:r>
              <a:rPr lang="en-ZA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Would you like to see </a:t>
            </a:r>
          </a:p>
          <a:p>
            <a:pPr marL="0" indent="0" algn="ctr">
              <a:lnSpc>
                <a:spcPts val="5000"/>
              </a:lnSpc>
              <a:buNone/>
            </a:pPr>
            <a:r>
              <a:rPr lang="en-ZA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</a:t>
            </a:r>
            <a:r>
              <a:rPr lang="en-ZA" sz="5400" b="1" dirty="0">
                <a:solidFill>
                  <a:srgbClr val="DC547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Christ</a:t>
            </a:r>
            <a:r>
              <a:rPr lang="en-ZA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back in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ZA" sz="6600" b="1" i="1" dirty="0">
                <a:solidFill>
                  <a:srgbClr val="DC547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Christ</a:t>
            </a:r>
            <a:r>
              <a:rPr lang="en-ZA" sz="66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mas</a:t>
            </a:r>
            <a:r>
              <a:rPr lang="en-ZA" sz="6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ZA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56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32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3C477E8-D600-C744-9F4F-D18A9602D4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2826" y="849265"/>
            <a:ext cx="5098267" cy="3579016"/>
          </a:xfrm>
        </p:spPr>
        <p:txBody>
          <a:bodyPr>
            <a:normAutofit/>
          </a:bodyPr>
          <a:lstStyle/>
          <a:p>
            <a:r>
              <a:rPr lang="en-ZA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goal:</a:t>
            </a:r>
          </a:p>
          <a:p>
            <a:r>
              <a:rPr lang="en-ZA" sz="39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Return nativity scenes to Christmas</a:t>
            </a:r>
          </a:p>
          <a:p>
            <a:endParaRPr lang="en-ZA" sz="1600" b="1" i="1" dirty="0">
              <a:solidFill>
                <a:schemeClr val="accent4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ts val="1800"/>
              </a:spcBef>
            </a:pPr>
            <a:r>
              <a:rPr lang="en-ZA" sz="4000" b="1" i="1" dirty="0">
                <a:solidFill>
                  <a:srgbClr val="DC547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Together we can!</a:t>
            </a:r>
          </a:p>
        </p:txBody>
      </p:sp>
    </p:spTree>
    <p:extLst>
      <p:ext uri="{BB962C8B-B14F-4D97-AF65-F5344CB8AC3E}">
        <p14:creationId xmlns:p14="http://schemas.microsoft.com/office/powerpoint/2010/main" val="261823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80031C96-C969-4A43-9EEE-B68E4F9C4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1538" y="3024955"/>
            <a:ext cx="5181027" cy="2840586"/>
          </a:xfrm>
        </p:spPr>
        <p:txBody>
          <a:bodyPr>
            <a:normAutofit/>
          </a:bodyPr>
          <a:lstStyle/>
          <a:p>
            <a:r>
              <a:rPr lang="en-ZA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What could we each do </a:t>
            </a:r>
            <a:r>
              <a:rPr lang="en-ZA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individually</a:t>
            </a:r>
            <a:r>
              <a:rPr lang="en-ZA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ZA" sz="39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26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D424797D-5150-DC45-BC57-E4285B2F4604}"/>
              </a:ext>
            </a:extLst>
          </p:cNvPr>
          <p:cNvSpPr txBox="1">
            <a:spLocks/>
          </p:cNvSpPr>
          <p:nvPr/>
        </p:nvSpPr>
        <p:spPr>
          <a:xfrm>
            <a:off x="1121538" y="3024955"/>
            <a:ext cx="5181027" cy="2840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What could we do </a:t>
            </a:r>
            <a:r>
              <a:rPr lang="en-ZA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 work</a:t>
            </a:r>
            <a:r>
              <a:rPr lang="en-ZA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ZA" sz="39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77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D424797D-5150-DC45-BC57-E4285B2F4604}"/>
              </a:ext>
            </a:extLst>
          </p:cNvPr>
          <p:cNvSpPr txBox="1">
            <a:spLocks/>
          </p:cNvSpPr>
          <p:nvPr/>
        </p:nvSpPr>
        <p:spPr>
          <a:xfrm>
            <a:off x="1121538" y="3024955"/>
            <a:ext cx="5181027" cy="2840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What could </a:t>
            </a:r>
            <a:r>
              <a:rPr lang="en-ZA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your church</a:t>
            </a:r>
            <a:r>
              <a:rPr lang="en-ZA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do?</a:t>
            </a:r>
            <a:endParaRPr lang="en-ZA" sz="39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7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943794A6-E367-CD44-A09E-142AA1394019}"/>
              </a:ext>
            </a:extLst>
          </p:cNvPr>
          <p:cNvSpPr txBox="1">
            <a:spLocks/>
          </p:cNvSpPr>
          <p:nvPr/>
        </p:nvSpPr>
        <p:spPr>
          <a:xfrm>
            <a:off x="1121538" y="3024955"/>
            <a:ext cx="5181027" cy="2840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What could we do </a:t>
            </a:r>
            <a:r>
              <a:rPr lang="en-ZA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together</a:t>
            </a:r>
            <a:r>
              <a:rPr lang="en-ZA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ZA" sz="39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84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74</Words>
  <Application>Microsoft Macintosh PowerPoint</Application>
  <PresentationFormat>Widescreen</PresentationFormat>
  <Paragraphs>16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Hope Project Christmas</dc:title>
  <dc:creator>Necia Posthumus</dc:creator>
  <cp:lastModifiedBy>Michael Taylor</cp:lastModifiedBy>
  <cp:revision>38</cp:revision>
  <dcterms:created xsi:type="dcterms:W3CDTF">2019-09-16T23:17:29Z</dcterms:created>
  <dcterms:modified xsi:type="dcterms:W3CDTF">2023-11-06T22:04:10Z</dcterms:modified>
</cp:coreProperties>
</file>