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5" r:id="rId3"/>
    <p:sldId id="263" r:id="rId4"/>
    <p:sldId id="268" r:id="rId5"/>
    <p:sldId id="261" r:id="rId6"/>
    <p:sldId id="275" r:id="rId7"/>
    <p:sldId id="267" r:id="rId8"/>
    <p:sldId id="276" r:id="rId9"/>
    <p:sldId id="269" r:id="rId10"/>
    <p:sldId id="272" r:id="rId11"/>
    <p:sldId id="273" r:id="rId12"/>
    <p:sldId id="274" r:id="rId13"/>
    <p:sldId id="262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/>
    <p:restoredTop sz="89153"/>
  </p:normalViewPr>
  <p:slideViewPr>
    <p:cSldViewPr snapToGrid="0" snapToObjects="1">
      <p:cViewPr varScale="1">
        <p:scale>
          <a:sx n="205" d="100"/>
          <a:sy n="205" d="100"/>
        </p:scale>
        <p:origin x="208" y="4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0C66BD-A6BD-37C9-66A0-BD391670F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4C914-237C-2FF3-4BCC-6CFBDBC492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757026-C31A-E34F-82B7-2C1FA4EDCDDB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37AE0E7-77A3-D766-1762-ADDACA35CD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FBAA6A-8D68-0F01-A257-80B54C9C8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163AB-79DF-581C-8A36-575BA93941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C4F6E-0359-FDDC-12F1-5A1F897C7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71732A-47FC-3942-B03E-D8FDB97E5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5828F73-5566-222E-62B3-48225FB75C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2FC8D0C-8D7B-8773-7765-C7B8FF44BD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BE0B3FD-CCAF-3C47-6FFA-9804C477D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7913F-8F99-B650-D0DD-7D7A831AD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A68DE20-B5C4-7C84-12D0-B785D90B5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2CE0F1B-A4B0-3ADF-3A57-2B9BCA775A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92E7785-8417-9921-53FB-DCE2E8805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5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CFE42-D1F9-D4CE-0730-FECC54A2F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8E4BD69-6250-AF3B-15E8-3029FA8E5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73D139F8-1DB3-B6CB-A2C0-03D59CDEF9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7F11FDA-F227-B4EE-FC40-A67969A3A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06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218A2-F12A-7CB1-8E0D-6AFD924FD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969E5F07-59A7-83B1-18C0-83297D5FA9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38E9235-CD66-2577-6913-AA174AB0E3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31086B5-CA87-8735-EABC-9083D4C18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73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9D06D04-1204-6B75-9724-BAC9CF9AEA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1B327DE-25BB-3E5E-CB0A-586D07C665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D9B1A68-6E30-E299-F535-C0ABA876B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A7F10D-5A90-784E-911F-1A4E2AEEB1A4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058BE-3B0B-81CE-82BB-E5A79EA94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A02633FB-89DC-37A7-C8FF-3B7FCD4BF0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C3A6487-3C82-5F00-23E8-B8B25748DD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BB7D170-7C7B-FCB1-9259-791077AD3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11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E480D-2888-B1A1-8905-DB84F8BC2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BFF981E-A58E-B458-9521-4CA14D2A66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1D2551F-1B57-80EE-B9D7-D6286C5170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CF125897-8335-8A1D-05B9-F82AD5846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B28DE7E-9699-C957-AFB4-E2B1BE921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3263064-9BC9-C680-2C74-F1963FFEB4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6216C28-F7B2-F651-3728-1DCDACB31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54A45F-2DF1-1A4C-8062-4AE59E72442E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5A2F8D3-9F03-E9AC-9FFF-04C3C2F34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2542B8F-7788-4828-E6BF-0FCB9DEAB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Insert video from AllTogether.co.nz/hopeproject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8573F19-D83D-E944-447F-9147124C7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823FF2-BDFE-0340-8D95-5031D3A222A0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E8FF7-8E75-2CA5-191C-90DF85061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4D528EF-0AAE-C5B0-35E9-F5340B9EF1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6E251A8-528A-4763-C303-954194720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395D5A4-0D05-8123-F354-64AC2221D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54A45F-2DF1-1A4C-8062-4AE59E72442E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5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05BED44-726E-F1D0-4D1F-552AF50C95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47EFB24-858B-CFE4-2F22-FAB373DF16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A4B7140-E084-A226-7450-CB702A7E0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B3900C-06B0-6F47-947F-A0A79842F165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2373-43E8-3C3D-DED2-5B6AA541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D46E7237-F6F9-E329-5C1C-AA081447D1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0063468-6017-E001-3749-4331C2622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A218D116-0B1D-E0AF-8FA9-610F67E6B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5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A2C95-7036-92B2-71AD-BF343AAF9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BA725EF-9138-F4F8-8840-A5A47232E0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DB43E93-9D5C-66F7-C446-7156FA2C76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388DA95B-D69E-90AE-29A8-7392ACE68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1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C035-EE9B-5038-D89C-E04288431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81D14FA-772B-86B1-B73B-F94538A1A0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22E7A23-060F-F673-D2F3-68B5BA7C2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230295B-D62F-299E-D818-AFCCDE7FD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5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846B2-D409-8A29-DD7E-5A4B6814E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8EDCB7A-ECB6-30B8-C0F5-41970C6CB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4F12BBB-1D21-442C-972E-1CEC57F8E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C193D4C-1CBB-071B-B901-DD20683B5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2AF3E5-C085-E34E-8A44-68E7AED3197C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4B7AF-87BD-C79E-A517-B6B16D7B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0516-0E1B-544C-9F50-2722E30598D1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35DBC-0C57-8F17-8909-BAA1989F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88E2-E1F6-089D-D932-1E6036FC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8C3F-7A88-8E49-8D24-89F02D901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22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0160-7271-39BF-E274-21AAA5C8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5E07-52A0-554D-A754-6D30E2C00A7E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D557-F5A7-D1C0-7BCB-D2AB27FE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4E39-63CD-4B52-BC82-7E1E37F5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DBD1-30D5-504E-A119-2CDD246C7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36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99AE6-3119-0657-2F89-280BD48C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86E2-5CA7-5541-8C5E-3F5ECBDDAC67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6EBD0-332E-BB18-1856-C16A8F40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3804E-48D6-4E9D-0AA8-C49DECBC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031C-CAC4-0042-BE18-CDB3E6836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8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274DA-7073-984C-F086-86E9DD02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756E-B03F-E74E-9860-41B2DC399BAE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F28B-6DD7-4066-9B39-30462B54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D0E18-8AF0-D8C1-6397-FD0D5297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82A1-6042-9249-A4A2-7BCEFC449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11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EDC9F-6CE9-5473-E301-37D9BB74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3827A-106C-BE4A-A6D9-ACBC6754ECCF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67B3C-43A7-CB10-BF0A-DA6CA39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F28A-B761-57DA-3FFD-7AF57ADC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F2C90-1A18-0349-A160-7C1EC9095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05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AC1219-12FE-4D4B-7BF2-9EC81298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CEA3-13FD-CC44-AB76-C0C6035E22C1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1E9723-173C-6FE7-AEF9-D1D37D35E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BBA15C-2881-0CB9-0ECE-19AE7333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746F-A3FE-214A-92BA-CB7E2F658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93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318EBE-3016-5675-DE70-D4DAF8FB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08EB-FB91-FE4C-BCFC-F96AA1E56536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7557FD-6833-7940-1B03-9FB455FC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72D023-7174-56C3-DBCB-91B84D2D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3CB3-6919-3149-AFA1-7F511D4D5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71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8A14F7-05F5-8D5A-DDC5-5A0ED634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A9FE-F387-3046-9F1C-B46BAC588D7B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64E644-6C0C-3027-76EA-AB6C8A93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C06B06-3A1B-76C3-A885-1E495784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51F8-9A57-D74C-9CE6-B881B227E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0A24E9-EA54-5BAE-22EF-5C8A5CAE6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F91D-5EED-3C40-AF20-557F85EAE3A9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3A7F61-2663-8D0E-4B76-78A31948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CAC85B-97FE-CDD5-A258-1FE859B11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1725-E172-DE47-965C-B84844548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89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809B06-31D8-1CAD-CB88-21CEE57E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A5D5-6620-514E-AE39-C31AF421F1FC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F0B02C-D731-DADB-70EC-03BDC151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DE419E-BE89-8625-3A7B-3BB922B5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2421-8D2E-034C-8A1E-DB0A9DD31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66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553DF3-75ED-7411-7296-B54EE3C4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C14B-D4E0-1341-9CFF-DA4DCB91EB0E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3714E5-E93B-928E-4A10-349000D5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8D9D1D-47DD-3CD0-2902-DA5E38C8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5ECD-4B6D-8C48-AB1B-18F9FBE1C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23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B70608-9924-DDDD-E3A1-7ED7AC8E52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E3A910-11ED-640C-9D0B-680D066EA4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D06D-3DF6-F3F7-F027-575C7834B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649D9F-22A9-7F48-91DF-62858BA7A745}" type="datetime1">
              <a:rPr lang="en-US" altLang="en-US"/>
              <a:pPr>
                <a:defRPr/>
              </a:pPr>
              <a:t>12/22/25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6CE9B-C907-F3B0-BE67-B4620A346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FA388-4C58-98A4-BF45-9D8C2EC4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C6F972-A663-BD44-B635-CFAD07F81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y1tIlep2gnM" TargetMode="External"/><Relationship Id="rId13" Type="http://schemas.openxmlformats.org/officeDocument/2006/relationships/image" Target="../media/image4.jpeg"/><Relationship Id="rId3" Type="http://schemas.openxmlformats.org/officeDocument/2006/relationships/video" Target="https://www.youtube.com/embed/y1tIlep2gnM?feature=oembed" TargetMode="External"/><Relationship Id="rId7" Type="http://schemas.openxmlformats.org/officeDocument/2006/relationships/hyperlink" Target="https://shininglights.sharepoint.com/:v:/g/IQDQW3KWSB5LT5DhphPc_IPOAbL-hytA5FNrxR8AcVfOEPg?e=fY730j" TargetMode="External"/><Relationship Id="rId12" Type="http://schemas.openxmlformats.org/officeDocument/2006/relationships/image" Target="../media/image3.jpeg"/><Relationship Id="rId2" Type="http://schemas.openxmlformats.org/officeDocument/2006/relationships/video" Target="https://www.youtube.com/embed/JkIFSvNOysc?feature=oembed" TargetMode="External"/><Relationship Id="rId1" Type="http://schemas.openxmlformats.org/officeDocument/2006/relationships/video" Target="https://www.youtube.com/embed/uNlRwCs--UA?feature=oembed" TargetMode="External"/><Relationship Id="rId6" Type="http://schemas.openxmlformats.org/officeDocument/2006/relationships/hyperlink" Target="https://youtu.be/uNlRwCs--UA" TargetMode="External"/><Relationship Id="rId11" Type="http://schemas.openxmlformats.org/officeDocument/2006/relationships/hyperlink" Target="https://shininglights.sharepoint.com/:v:/g/IQAIYQUw3pdsTaHOIgjNMC9LAeul0nqq9ve6CXl7AYPxpqc?e=kPMRTJ" TargetMode="External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youtu.be/JkIFSvNOysc" TargetMode="External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shininglights.sharepoint.com/:v:/g/IQBWg_LRccHyT4nMD0bgXMpPAd9z_Uu113MDtZ-DX2bGLsY?e=P8QQYy" TargetMode="Externa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EF0B1D-E3D3-51C5-DBC2-39160504DCE9}"/>
              </a:ext>
            </a:extLst>
          </p:cNvPr>
          <p:cNvSpPr/>
          <p:nvPr/>
        </p:nvSpPr>
        <p:spPr>
          <a:xfrm>
            <a:off x="-42863" y="3922713"/>
            <a:ext cx="4275138" cy="436562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5272F447-627A-45D3-1CF2-30EBF5EB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614363"/>
            <a:ext cx="4651375" cy="2708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Could you please help connect more than 1.3 million Kiwis with Jesus this Easter?</a:t>
            </a:r>
            <a:endParaRPr lang="en-NZ" altLang="en-US" sz="3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25380D6C-31E5-B99C-7A91-1E591807B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41763"/>
            <a:ext cx="3911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AllTogether.co.nz</a:t>
            </a:r>
            <a:r>
              <a:rPr lang="en-NZ" alt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HopeProject</a:t>
            </a:r>
            <a:endParaRPr lang="en-NZ" altLang="en-US" sz="17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A681F9-1F50-5C8E-3162-7749D4F8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F2F57-AAFF-5724-F45C-58720FC4D38E}"/>
              </a:ext>
            </a:extLst>
          </p:cNvPr>
          <p:cNvSpPr/>
          <p:nvPr/>
        </p:nvSpPr>
        <p:spPr>
          <a:xfrm>
            <a:off x="-42863" y="3922713"/>
            <a:ext cx="4275138" cy="436562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1A36CF8A-57B7-EC65-6AF3-B2448580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203656"/>
            <a:ext cx="4275138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Blenheim: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Reach 9,900 households with the gospel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4E0FD904-A3AD-4EC9-9024-DD3626D7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41763"/>
            <a:ext cx="3911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AllTogether.co.nz</a:t>
            </a:r>
            <a:r>
              <a:rPr lang="en-NZ" alt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/Blenheim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DEC67A-23F0-9569-E093-EB3CD6AFC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306" y="2237621"/>
            <a:ext cx="1807469" cy="18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7550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25352-4CBF-1374-CB41-3F8AA6B00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B3BE3F-5429-EBE3-B0FA-BEAD02B3F1AA}"/>
              </a:ext>
            </a:extLst>
          </p:cNvPr>
          <p:cNvSpPr/>
          <p:nvPr/>
        </p:nvSpPr>
        <p:spPr>
          <a:xfrm>
            <a:off x="-42863" y="3922713"/>
            <a:ext cx="4275138" cy="436562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A93BA2E4-4B61-2AE5-2D1D-2D588E28F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203656"/>
            <a:ext cx="4275138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Christchurch: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Reach 105,000 households with the gospel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478CCFCA-B7BC-01BB-0EDC-54CB40C2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41763"/>
            <a:ext cx="3911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AllTogether.co.nz</a:t>
            </a:r>
            <a:r>
              <a:rPr lang="en-NZ" alt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/Christchurch</a:t>
            </a:r>
          </a:p>
        </p:txBody>
      </p:sp>
      <p:pic>
        <p:nvPicPr>
          <p:cNvPr id="3" name="Picture 2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5067BB78-3C5B-6D2B-C522-CDE7E4241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577" y="2215630"/>
            <a:ext cx="1822573" cy="18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307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C9890-D661-7A77-0D78-893A5BE8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9C94D-F07E-4578-C33C-842A514D60C7}"/>
              </a:ext>
            </a:extLst>
          </p:cNvPr>
          <p:cNvSpPr/>
          <p:nvPr/>
        </p:nvSpPr>
        <p:spPr>
          <a:xfrm>
            <a:off x="-42863" y="3922713"/>
            <a:ext cx="4275138" cy="436562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E3D00DD4-A863-0926-29EE-B9FC6F902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203656"/>
            <a:ext cx="4275138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Dunedin: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Reach 27,000 households with the gospel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7F0D6AE3-5136-9841-45BB-A383E1603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41763"/>
            <a:ext cx="3911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AllTogether.co.nz</a:t>
            </a:r>
            <a:r>
              <a:rPr lang="en-NZ" alt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/Dunedin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5B7165F-C03C-4DB6-9AA0-A6808518F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445" y="2227647"/>
            <a:ext cx="1817095" cy="181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4968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F00EEB27-9089-FA34-CDAC-BB81B33D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76250"/>
            <a:ext cx="4357687" cy="61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to help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998F8BEA-219F-54A0-AE43-907BBE21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1303338"/>
            <a:ext cx="43576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NZ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Please volunteer for the delivery:</a:t>
            </a:r>
            <a:b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Register on the clip board today</a:t>
            </a:r>
            <a:b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NZ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(…or online at </a:t>
            </a:r>
            <a:r>
              <a:rPr lang="en-NZ" altLang="en-U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alltogether.co.nz</a:t>
            </a:r>
            <a:r>
              <a:rPr lang="en-NZ" alt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/volunteer)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NZ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Please donate to fund this effort:</a:t>
            </a:r>
            <a:br>
              <a:rPr lang="en-NZ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NZ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AllTogether.co.nz</a:t>
            </a:r>
            <a: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/donate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NZ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Then engage a conversation!</a:t>
            </a:r>
            <a:br>
              <a:rPr lang="en-NZ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The key to great conversations is great questions</a:t>
            </a:r>
            <a:b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Conversations can change lives</a:t>
            </a:r>
            <a:b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Find equipping videos at </a:t>
            </a:r>
            <a:r>
              <a:rPr lang="en-NZ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AllTogether.co.nz</a:t>
            </a:r>
            <a:r>
              <a:rPr lang="en-NZ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/resources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NZ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Graphic 3">
            <a:extLst>
              <a:ext uri="{FF2B5EF4-FFF2-40B4-BE49-F238E27FC236}">
                <a16:creationId xmlns:a16="http://schemas.microsoft.com/office/drawing/2014/main" id="{C3A0B325-D226-9119-3CEB-D443444D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849688"/>
            <a:ext cx="28225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82A00187-B9D1-9AD6-E5C0-7A176E9A2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674" y="1369933"/>
            <a:ext cx="1090191" cy="109019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5662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17494-FEEB-2E00-F1EB-6E499EA4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>
            <a:extLst>
              <a:ext uri="{FF2B5EF4-FFF2-40B4-BE49-F238E27FC236}">
                <a16:creationId xmlns:a16="http://schemas.microsoft.com/office/drawing/2014/main" id="{7169777F-BE6A-573D-C650-DAFB4E09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330" y="232172"/>
            <a:ext cx="4015339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Online Sign-ups</a:t>
            </a:r>
          </a:p>
        </p:txBody>
      </p:sp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D5633EF-30FE-86EE-76AC-19E352ED9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772" y="1566596"/>
            <a:ext cx="2700453" cy="2700453"/>
          </a:xfrm>
          <a:prstGeom prst="rect">
            <a:avLst/>
          </a:prstGeom>
        </p:spPr>
      </p:pic>
      <p:pic>
        <p:nvPicPr>
          <p:cNvPr id="33" name="Picture 3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25CDAF2-5A87-02E6-36DD-68A64B8A3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169" y="1584242"/>
            <a:ext cx="2682807" cy="268280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8C148B3-11FD-7862-2A8D-B2E3FA3DCFF2}"/>
              </a:ext>
            </a:extLst>
          </p:cNvPr>
          <p:cNvSpPr/>
          <p:nvPr/>
        </p:nvSpPr>
        <p:spPr>
          <a:xfrm>
            <a:off x="285361" y="1113941"/>
            <a:ext cx="2087451" cy="615553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AUCKLAND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94C991-39E5-D1F8-EFF6-95CAEFD9B9E2}"/>
              </a:ext>
            </a:extLst>
          </p:cNvPr>
          <p:cNvSpPr/>
          <p:nvPr/>
        </p:nvSpPr>
        <p:spPr>
          <a:xfrm>
            <a:off x="3528274" y="1113941"/>
            <a:ext cx="2087451" cy="615553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HAMILTON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B65D63-48E7-6B22-01CD-3F967199DB52}"/>
              </a:ext>
            </a:extLst>
          </p:cNvPr>
          <p:cNvSpPr/>
          <p:nvPr/>
        </p:nvSpPr>
        <p:spPr>
          <a:xfrm>
            <a:off x="6676191" y="1113941"/>
            <a:ext cx="2056962" cy="615553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BLENHEIM</a:t>
            </a:r>
          </a:p>
        </p:txBody>
      </p:sp>
      <p:pic>
        <p:nvPicPr>
          <p:cNvPr id="40" name="Picture 3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07D6A00-A235-D1A0-7996-B11A40D06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84242"/>
            <a:ext cx="2785485" cy="27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323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5662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D0077-7D1E-581D-D764-03550A0E4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>
            <a:extLst>
              <a:ext uri="{FF2B5EF4-FFF2-40B4-BE49-F238E27FC236}">
                <a16:creationId xmlns:a16="http://schemas.microsoft.com/office/drawing/2014/main" id="{9857B918-7CCC-039C-7CC6-B2F27834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330" y="232172"/>
            <a:ext cx="4015339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Online Sign-ups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4C0D46-03C3-9D11-9170-501B07C865AE}"/>
              </a:ext>
            </a:extLst>
          </p:cNvPr>
          <p:cNvSpPr/>
          <p:nvPr/>
        </p:nvSpPr>
        <p:spPr>
          <a:xfrm>
            <a:off x="285361" y="1113941"/>
            <a:ext cx="2087451" cy="615553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NELSON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40F9F-2D83-C810-238F-B278297CF907}"/>
              </a:ext>
            </a:extLst>
          </p:cNvPr>
          <p:cNvSpPr/>
          <p:nvPr/>
        </p:nvSpPr>
        <p:spPr>
          <a:xfrm>
            <a:off x="3528274" y="1113941"/>
            <a:ext cx="2087451" cy="615553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CHRISTCHURCH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932A8B-6D67-8E0C-3807-2C7E5B0C46A4}"/>
              </a:ext>
            </a:extLst>
          </p:cNvPr>
          <p:cNvSpPr/>
          <p:nvPr/>
        </p:nvSpPr>
        <p:spPr>
          <a:xfrm>
            <a:off x="6676191" y="1113941"/>
            <a:ext cx="2056962" cy="615553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NZ" dirty="0"/>
              <a:t>DUNEDIN</a:t>
            </a:r>
          </a:p>
        </p:txBody>
      </p:sp>
      <p:pic>
        <p:nvPicPr>
          <p:cNvPr id="22" name="Picture 21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FC2BD1B7-34F2-057A-5B84-F8291B021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286" y="1729494"/>
            <a:ext cx="2575426" cy="2575426"/>
          </a:xfrm>
          <a:prstGeom prst="rect">
            <a:avLst/>
          </a:prstGeom>
        </p:spPr>
      </p:pic>
      <p:pic>
        <p:nvPicPr>
          <p:cNvPr id="31" name="Picture 3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2E7A608-14D5-E97F-9B75-D172DF435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0" y="1699640"/>
            <a:ext cx="2641126" cy="2641126"/>
          </a:xfrm>
          <a:prstGeom prst="rect">
            <a:avLst/>
          </a:prstGeom>
        </p:spPr>
      </p:pic>
      <p:pic>
        <p:nvPicPr>
          <p:cNvPr id="35" name="Picture 3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07699DF-65EB-C7AA-2C73-BBD3B351A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253" y="1729494"/>
            <a:ext cx="2575426" cy="25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6319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8EC528F8-2CFC-BDA0-57C2-FC04BC1BB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22275"/>
            <a:ext cx="4510087" cy="61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five-point vision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5C0BE-700B-8C3E-1594-D9089894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" y="263426"/>
            <a:ext cx="8601075" cy="46166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Promotional videos - THREE options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4-minute vision video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from YouTube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hlinkClick r:id="rId6"/>
              </a:rPr>
              <a:t>HERE</a:t>
            </a:r>
            <a:endParaRPr lang="en-GB" altLang="en-U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 download </a:t>
            </a:r>
            <a:r>
              <a:rPr lang="en-NZ" sz="1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Sharepoint Link to Hope Project 2026 4 minute Video</a:t>
            </a:r>
            <a:endParaRPr lang="en-NZ" sz="1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endParaRPr lang="en-NZ" altLang="en-US" sz="1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30-second summary of vision video </a:t>
            </a:r>
            <a:r>
              <a:rPr lang="mi-NZ" altLang="en-US" sz="1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GB" altLang="en-US" sz="1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from YouTube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hlinkClick r:id="rId8"/>
              </a:rPr>
              <a:t>HERE</a:t>
            </a:r>
            <a:endParaRPr lang="en-GB" altLang="en-U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 download </a:t>
            </a:r>
            <a:r>
              <a:rPr lang="en-NZ" sz="1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Sharepoint Link to Hope Project 2026 30 Second Video</a:t>
            </a:r>
            <a:endParaRPr lang="en-NZ" sz="1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  <a:defRPr/>
            </a:pPr>
            <a:endParaRPr lang="en-US" altLang="en-US" sz="1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1-minute ‘delivery promotion’ video </a:t>
            </a:r>
            <a:r>
              <a:rPr lang="mi-NZ" altLang="en-US" sz="1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GB" altLang="en-US" sz="1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from YouTube 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hlinkClick r:id="rId10"/>
              </a:rPr>
              <a:t>HERE</a:t>
            </a:r>
            <a:endParaRPr lang="en-GB" altLang="en-US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GB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r download </a:t>
            </a:r>
            <a:r>
              <a:rPr lang="en-NZ" sz="1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Sharepoint Link to Hope Project 2026 60 Second Video</a:t>
            </a:r>
            <a:endParaRPr lang="en-NZ" sz="1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nline Media 1" descr="Hope Project 2026 - A united vision">
            <a:hlinkClick r:id="" action="ppaction://media"/>
            <a:extLst>
              <a:ext uri="{FF2B5EF4-FFF2-40B4-BE49-F238E27FC236}">
                <a16:creationId xmlns:a16="http://schemas.microsoft.com/office/drawing/2014/main" id="{E3633A62-BC74-06E0-CDC6-C2AC31976E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6071579" y="125084"/>
            <a:ext cx="2540000" cy="1435100"/>
          </a:xfrm>
          <a:prstGeom prst="rect">
            <a:avLst/>
          </a:prstGeom>
        </p:spPr>
      </p:pic>
      <p:pic>
        <p:nvPicPr>
          <p:cNvPr id="3" name="Online Media 2" descr="Hope Project Easter 2026 (60second video)">
            <a:hlinkClick r:id="" action="ppaction://media"/>
            <a:extLst>
              <a:ext uri="{FF2B5EF4-FFF2-40B4-BE49-F238E27FC236}">
                <a16:creationId xmlns:a16="http://schemas.microsoft.com/office/drawing/2014/main" id="{9487E184-ACF4-63AB-F9C2-855AAA5EE50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3"/>
          <a:stretch>
            <a:fillRect/>
          </a:stretch>
        </p:blipFill>
        <p:spPr>
          <a:xfrm>
            <a:off x="6071579" y="1864139"/>
            <a:ext cx="2540000" cy="1435100"/>
          </a:xfrm>
          <a:prstGeom prst="rect">
            <a:avLst/>
          </a:prstGeom>
        </p:spPr>
      </p:pic>
      <p:pic>
        <p:nvPicPr>
          <p:cNvPr id="5" name="Online Media 4" descr="Hope Project Easter 2026, 30sec Promo">
            <a:hlinkClick r:id="" action="ppaction://media"/>
            <a:extLst>
              <a:ext uri="{FF2B5EF4-FFF2-40B4-BE49-F238E27FC236}">
                <a16:creationId xmlns:a16="http://schemas.microsoft.com/office/drawing/2014/main" id="{D53DB068-17F2-97BD-AA64-E0E4E7D46621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4"/>
          <a:stretch>
            <a:fillRect/>
          </a:stretch>
        </p:blipFill>
        <p:spPr>
          <a:xfrm>
            <a:off x="6071579" y="3560581"/>
            <a:ext cx="2540000" cy="1435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FAACF-860B-C70B-5106-C48D83364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D2571181-3D0D-F164-C67D-45422C979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22275"/>
            <a:ext cx="4510087" cy="615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five-point vision</a:t>
            </a:r>
          </a:p>
        </p:txBody>
      </p:sp>
    </p:spTree>
    <p:extLst>
      <p:ext uri="{BB962C8B-B14F-4D97-AF65-F5344CB8AC3E}">
        <p14:creationId xmlns:p14="http://schemas.microsoft.com/office/powerpoint/2010/main" val="232754609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CEEDE3D8-8CCC-2223-FE84-68D25E0B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27" y="695653"/>
            <a:ext cx="4510087" cy="6155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Three steps: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C59005E0-3636-0D1A-2BD3-420099EE5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26" y="1314694"/>
            <a:ext cx="43576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N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 up so your local coordinator has your contacts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N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Get maps / booklets via your coordinator or local combined church prayer gathering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N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Go out to prayer-walk + deliver </a:t>
            </a:r>
            <a:br>
              <a:rPr lang="en-N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before Easter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49695-137A-80C3-996B-6FD04DEBD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F8DF3F-96A7-7EF5-8440-F228BEEC04BA}"/>
              </a:ext>
            </a:extLst>
          </p:cNvPr>
          <p:cNvSpPr/>
          <p:nvPr/>
        </p:nvSpPr>
        <p:spPr>
          <a:xfrm>
            <a:off x="-42863" y="3922713"/>
            <a:ext cx="4275138" cy="436562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7745DAB7-0ADF-0D00-4071-A96E53C3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203656"/>
            <a:ext cx="4275138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Nationally: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Reach 1.3 million households with the gospel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3F67E587-70C1-E58A-243A-74E6BC95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41763"/>
            <a:ext cx="3911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AllTogether.co.nz</a:t>
            </a:r>
            <a:r>
              <a:rPr lang="en-NZ" alt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/Volunteer</a:t>
            </a:r>
          </a:p>
        </p:txBody>
      </p:sp>
      <p:pic>
        <p:nvPicPr>
          <p:cNvPr id="3" name="Picture 2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9AD10065-A577-8C6F-8DCD-8FE4E449B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90" y="2498103"/>
            <a:ext cx="1341660" cy="13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4669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7BD6E-D9B0-6BA6-3CFF-B8B09C91C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78999-0D34-F155-88F9-F4670DABE2D6}"/>
              </a:ext>
            </a:extLst>
          </p:cNvPr>
          <p:cNvSpPr/>
          <p:nvPr/>
        </p:nvSpPr>
        <p:spPr>
          <a:xfrm>
            <a:off x="-42863" y="3922713"/>
            <a:ext cx="4275138" cy="436562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7033385F-BB75-78E7-2019-2DB29770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258229"/>
            <a:ext cx="4275138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Auckland: Reach 350,000 households with the gospel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5F24B89E-5C4C-9BE3-9CF8-9D516F73E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41763"/>
            <a:ext cx="3911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AllTogether.co.nz</a:t>
            </a:r>
            <a:r>
              <a:rPr lang="en-NZ" alt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/Auckland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056082F-7107-98DE-3FE3-79C49EC54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225" y="2237262"/>
            <a:ext cx="1776331" cy="17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26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1296C-7795-F592-CE21-4623BA84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3F3868-BF7F-0016-7232-42C9050544C8}"/>
              </a:ext>
            </a:extLst>
          </p:cNvPr>
          <p:cNvSpPr/>
          <p:nvPr/>
        </p:nvSpPr>
        <p:spPr>
          <a:xfrm>
            <a:off x="-42863" y="3922713"/>
            <a:ext cx="4275138" cy="436562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7C3DD20D-E3EE-813E-23B8-44D2366A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258229"/>
            <a:ext cx="4275138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Hamilton: Reach 40,500 households with the gospel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37B405FD-D212-1109-D01F-6FD839AB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41763"/>
            <a:ext cx="3911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AllTogether.co.nz</a:t>
            </a:r>
            <a:r>
              <a:rPr lang="en-NZ" alt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/Auckland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98FB35A-DED1-50DA-DA61-9CC2F9928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981" y="2213624"/>
            <a:ext cx="1823606" cy="18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367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B7810-9632-6521-F466-C01D5AB5B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0629DB-5729-9B85-BF33-26C74A730A0C}"/>
              </a:ext>
            </a:extLst>
          </p:cNvPr>
          <p:cNvSpPr/>
          <p:nvPr/>
        </p:nvSpPr>
        <p:spPr>
          <a:xfrm>
            <a:off x="-42863" y="3922713"/>
            <a:ext cx="4275138" cy="436562"/>
          </a:xfrm>
          <a:prstGeom prst="rect">
            <a:avLst/>
          </a:prstGeom>
          <a:solidFill>
            <a:srgbClr val="003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24587C7B-F6EF-447F-6AAE-535FD2853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271033"/>
            <a:ext cx="4275138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Nelson: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Reach 14,700 households with the gospel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0B89E2D0-EA72-D6C6-3FBA-7B99A5F2C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941763"/>
            <a:ext cx="3911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700" b="1" dirty="0" err="1">
                <a:solidFill>
                  <a:schemeClr val="bg1"/>
                </a:solidFill>
                <a:latin typeface="Arial" panose="020B0604020202020204" pitchFamily="34" charset="0"/>
              </a:rPr>
              <a:t>AllTogether.co.nz</a:t>
            </a:r>
            <a:r>
              <a:rPr lang="en-NZ" altLang="en-US" sz="1700" b="1" dirty="0">
                <a:solidFill>
                  <a:schemeClr val="bg1"/>
                </a:solidFill>
                <a:latin typeface="Arial" panose="020B0604020202020204" pitchFamily="34" charset="0"/>
              </a:rPr>
              <a:t>/Nelson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03A3A73-F314-1892-379B-2308858ED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695" y="2261936"/>
            <a:ext cx="1760580" cy="17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9510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350</Words>
  <Application>Microsoft Macintosh PowerPoint</Application>
  <PresentationFormat>On-screen Show (16:9)</PresentationFormat>
  <Paragraphs>72</Paragraphs>
  <Slides>15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mann</dc:creator>
  <cp:lastModifiedBy>Michael Taylor</cp:lastModifiedBy>
  <cp:revision>99</cp:revision>
  <dcterms:created xsi:type="dcterms:W3CDTF">2016-05-20T01:32:27Z</dcterms:created>
  <dcterms:modified xsi:type="dcterms:W3CDTF">2025-12-22T01:05:48Z</dcterms:modified>
</cp:coreProperties>
</file>